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7440" autoAdjust="0"/>
  </p:normalViewPr>
  <p:slideViewPr>
    <p:cSldViewPr snapToGrid="0">
      <p:cViewPr varScale="1">
        <p:scale>
          <a:sx n="73" d="100"/>
          <a:sy n="73" d="100"/>
        </p:scale>
        <p:origin x="7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0EA97C-B809-45E0-A9E2-E5882BFD33EB}" type="datetime1">
              <a:rPr lang="nl-NL" smtClean="0"/>
              <a:t>11-5-2021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F148070-BB63-4AB2-93E2-2A30556701E1}" type="datetime1">
              <a:rPr lang="nl-NL" smtClean="0"/>
              <a:t>11-5-2021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565F9AE-BFFA-4397-9A9B-ECDD71208513}" type="datetime1">
              <a:rPr lang="nl-NL" smtClean="0"/>
              <a:t>11-5-2021</a:t>
            </a:fld>
            <a:endParaRPr lang="en-US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D1A3E2-AC0B-43D4-9C0D-5BC43413D0D9}" type="datetime1">
              <a:rPr lang="nl-NL" smtClean="0"/>
              <a:t>11-5-2021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 het model te bewerken</a:t>
            </a:r>
            <a:endParaRPr lang="en-US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7BB443-3CF3-4283-B31E-9D5D504E632F}" type="datetime1">
              <a:rPr lang="nl-NL" smtClean="0"/>
              <a:t>11-5-2021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F80720-5837-4C35-BBE5-1C1ED630F5B7}" type="datetime1">
              <a:rPr lang="nl-NL" smtClean="0"/>
              <a:t>11-5-2021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51D61260-E445-41FE-8C4B-72173B6D0ED2}" type="datetime1">
              <a:rPr lang="nl-NL" smtClean="0"/>
              <a:t>11-5-2021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C221E6-93FE-4E73-A747-F51086EDA737}" type="datetime1">
              <a:rPr lang="nl-NL" smtClean="0"/>
              <a:t>11-5-2021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" dirty="0"/>
              <a:t>Klik om de tekststijlen van het model te bewerken</a:t>
            </a:r>
          </a:p>
          <a:p>
            <a:pPr lvl="1" rtl="0"/>
            <a:r>
              <a:rPr lang="nl" dirty="0"/>
              <a:t>Tweede niveau</a:t>
            </a:r>
          </a:p>
          <a:p>
            <a:pPr lvl="2" rtl="0"/>
            <a:r>
              <a:rPr lang="nl" dirty="0"/>
              <a:t>Derde niveau</a:t>
            </a:r>
          </a:p>
          <a:p>
            <a:pPr lvl="3" rtl="0"/>
            <a:r>
              <a:rPr lang="nl" dirty="0"/>
              <a:t>Vierde niveau</a:t>
            </a:r>
          </a:p>
          <a:p>
            <a:pPr lvl="4" rtl="0"/>
            <a:r>
              <a:rPr lang="nl" dirty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7085B3-56AC-4272-A0A8-7A87BE8500B8}" type="datetime1">
              <a:rPr lang="nl-NL" smtClean="0"/>
              <a:t>11-5-2021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C61C45-8544-4D8A-9076-355F45D20F8A}" type="datetime1">
              <a:rPr lang="nl-NL" smtClean="0"/>
              <a:t>11-5-2021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51E75-6D2D-4AAA-97D4-ECC5AACC1597}" type="datetime1">
              <a:rPr lang="nl-NL" smtClean="0"/>
              <a:t>11-5-2021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D91434D6-CBFF-4FFF-8AC2-8BBE1C43CBB9}" type="datetime1">
              <a:rPr lang="nl-NL" smtClean="0"/>
              <a:t>11-5-2021</a:t>
            </a:fld>
            <a:endParaRPr lang="en-US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" dirty="0"/>
              <a:t>Klik op pictogram om afbeelding toe te voegen</a:t>
            </a:r>
            <a:endParaRPr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0D6C6CD4-61FA-4797-A9C5-D735A3502853}" type="datetime1">
              <a:rPr lang="nl-NL" smtClean="0"/>
              <a:t>11-5-2021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hthoe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"/>
              <a:t>Klik om de tekststijlen van het model te bewerken</a:t>
            </a:r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66A64366-1BE6-485D-BF1A-8F9BCC4FB451}" type="datetime1">
              <a:rPr lang="nl-NL" smtClean="0"/>
              <a:t>11-5-2021</a:t>
            </a:fld>
            <a:endParaRPr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Rechthoe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Rechthoe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nl" sz="4400" dirty="0">
                <a:solidFill>
                  <a:schemeClr val="tx1"/>
                </a:solidFill>
              </a:rPr>
              <a:t>Je eigen expressie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nl" dirty="0">
                <a:solidFill>
                  <a:schemeClr val="tx1"/>
                </a:solidFill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Een afbeelding met materiaal, tafel, rood, bedekt&#10;&#10;Beschrijving automatisch gegenereerd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9" name="Rechthoe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hthoe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0751" y="642593"/>
            <a:ext cx="6718433" cy="5449981"/>
          </a:xfrm>
        </p:spPr>
        <p:txBody>
          <a:bodyPr rtlCol="0">
            <a:normAutofit/>
          </a:bodyPr>
          <a:lstStyle/>
          <a:p>
            <a:r>
              <a:rPr lang="nl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Programma</a:t>
            </a:r>
            <a:b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Intervisie</a:t>
            </a: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Opdracht collage</a:t>
            </a: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Opdracht interviewvragen</a:t>
            </a: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b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nl" sz="3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Huiswerk</a:t>
            </a:r>
            <a:br>
              <a:rPr lang="nl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2FCF03-EB96-4BC3-9ADD-93E5CB088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Intervisie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603554-2692-4AE9-98D1-FFFF26EB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 kijk je terug op je ik-boek en fotocollage?</a:t>
            </a:r>
          </a:p>
          <a:p>
            <a:pPr marL="0" indent="0">
              <a:buNone/>
            </a:pPr>
            <a:r>
              <a:rPr lang="nl-NL" dirty="0"/>
              <a:t>Wil je iets delen met je klasgenoten?</a:t>
            </a:r>
          </a:p>
          <a:p>
            <a:pPr marL="0" indent="0">
              <a:buNone/>
            </a:pPr>
            <a:r>
              <a:rPr lang="nl-NL" dirty="0"/>
              <a:t>Als je dit nu opnieuw zou maken, zou je het dan heel anders gemaakt hebben of juist niet? En waarom?</a:t>
            </a:r>
          </a:p>
          <a:p>
            <a:pPr marL="0" indent="0">
              <a:buNone/>
            </a:pPr>
            <a:r>
              <a:rPr lang="nl-NL" dirty="0"/>
              <a:t>Wat zou het doel zijn geweest van deze opdrachten?</a:t>
            </a:r>
          </a:p>
          <a:p>
            <a:pPr marL="0" indent="0">
              <a:buNone/>
            </a:pPr>
            <a:r>
              <a:rPr lang="nl-NL" dirty="0"/>
              <a:t>Wat vond je van </a:t>
            </a:r>
            <a:r>
              <a:rPr lang="nl-NL"/>
              <a:t>deze opdrachten? </a:t>
            </a:r>
            <a:r>
              <a:rPr lang="nl-NL" dirty="0"/>
              <a:t>Zou je dit kunnen inzetten bij cliënten?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CA11E47-C927-465D-B59D-880C19C2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666047"/>
            <a:ext cx="4663440" cy="2623185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BEDA10-D2D7-4903-A349-122B0068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11-5-2021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8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785D3B-5EF1-42C7-BF47-E627986C4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Opdracht collage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FB7973D-C221-4FD4-94B7-2F2CE23FAF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64" r="-2" b="4348"/>
          <a:stretch/>
        </p:blipFill>
        <p:spPr>
          <a:xfrm>
            <a:off x="1066800" y="2103120"/>
            <a:ext cx="4663440" cy="374904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53AB97-11DC-4DF9-946B-C0C7B96B1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>
            <a:normAutofit/>
          </a:bodyPr>
          <a:lstStyle/>
          <a:p>
            <a:r>
              <a:rPr lang="nl-NL" sz="2800" dirty="0"/>
              <a:t>Maak een collage over waar je nu staat als persoonlijk begeleider en laat hierin terugkomen wat het grootste verschil is met je ik-boek en fotocollage.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B6BDB8-E8BA-4202-9569-C7FF4AA2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11-5-2021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1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B08392-B812-4404-8970-0036BC95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r>
              <a:rPr lang="nl-NL" dirty="0"/>
              <a:t>Opdracht interviewvragen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5D0C27-4500-4F10-B019-3725E7CF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07795"/>
            <a:ext cx="6858000" cy="3737610"/>
          </a:xfrm>
          <a:prstGeom prst="rect">
            <a:avLst/>
          </a:prstGeo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F0B5DE-7328-40D4-970F-394D6E865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nl-NL" dirty="0"/>
              <a:t>Maak interviewvragen over jezelf voor bijvoorbeeld je ouders, vriend, vriendin, stagebegeleider of zelfs een cliënt. </a:t>
            </a:r>
          </a:p>
          <a:p>
            <a:r>
              <a:rPr lang="nl-NL" dirty="0"/>
              <a:t>Wat wil je van hen weten over jezelf?</a:t>
            </a:r>
          </a:p>
          <a:p>
            <a:r>
              <a:rPr lang="nl-NL" dirty="0"/>
              <a:t>Leg in deze vragen de nadruk op hoe zij jouw groei als MZ-er/SW-er hebben gezien.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FEF59B-654C-4018-8EF6-9370EBCE83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11-5-2021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0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8CE05-40AF-4D0D-BC68-59EFF2317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nl-NL" dirty="0"/>
              <a:t>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56AB13-4A7F-41AA-A835-F88381C82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r>
              <a:rPr lang="nl-NL" dirty="0"/>
              <a:t>Huiswerk: Neem de interviews af bij 2 personen en maak hier een verslagje van.</a:t>
            </a:r>
          </a:p>
          <a:p>
            <a:r>
              <a:rPr lang="nl-NL" dirty="0"/>
              <a:t>Hebben jullie nog vragen?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C5468D-68EB-4298-B1DB-4CD81D13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393" y="2103120"/>
            <a:ext cx="3224174" cy="3749040"/>
          </a:xfrm>
          <a:prstGeom prst="rect">
            <a:avLst/>
          </a:prstGeom>
          <a:noFill/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C0902A-238B-4EA1-99AC-82E05AAA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6794" y="6035040"/>
            <a:ext cx="2893045" cy="365760"/>
          </a:xfrm>
        </p:spPr>
        <p:txBody>
          <a:bodyPr anchor="b">
            <a:normAutofit/>
          </a:bodyPr>
          <a:lstStyle/>
          <a:p>
            <a:pPr rtl="0">
              <a:spcAft>
                <a:spcPts val="600"/>
              </a:spcAft>
            </a:pPr>
            <a:fld id="{AEF80720-5837-4C35-BBE5-1C1ED630F5B7}" type="datetime1">
              <a:rPr lang="nl-NL" smtClean="0"/>
              <a:pPr rtl="0">
                <a:spcAft>
                  <a:spcPts val="600"/>
                </a:spcAft>
              </a:pPr>
              <a:t>11-5-2021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41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22_TF56410444" id="{27F6A5AA-9E72-44A1-9506-064AF95EB28B}" vid="{ED008959-6D9A-46E3-A724-C86C02202C81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190</Words>
  <Application>Microsoft Office PowerPoint</Application>
  <PresentationFormat>Breedbeeld</PresentationFormat>
  <Paragraphs>22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Avenir Next LT Pro</vt:lpstr>
      <vt:lpstr>Avenir Next LT Pro Light</vt:lpstr>
      <vt:lpstr>Calibri</vt:lpstr>
      <vt:lpstr>Garamond</vt:lpstr>
      <vt:lpstr>SavonVTI</vt:lpstr>
      <vt:lpstr>Je eigen expressie</vt:lpstr>
      <vt:lpstr>Programma  Intervisie  Opdracht collage  Opdracht interviewvragen  Huiswerk </vt:lpstr>
      <vt:lpstr>Intervisie</vt:lpstr>
      <vt:lpstr>Opdracht collage</vt:lpstr>
      <vt:lpstr>Opdracht interviewvragen</vt:lpstr>
      <vt:lpstr>Afronding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eigen expressie</dc:title>
  <dc:creator>Carlien Solle</dc:creator>
  <cp:lastModifiedBy>Tessa Heeringa - Boer</cp:lastModifiedBy>
  <cp:revision>2</cp:revision>
  <dcterms:created xsi:type="dcterms:W3CDTF">2021-05-10T08:10:35Z</dcterms:created>
  <dcterms:modified xsi:type="dcterms:W3CDTF">2021-05-11T12:08:08Z</dcterms:modified>
</cp:coreProperties>
</file>